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프로젝트 1: 앨범 프로모션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신보 발매 전 티저 영상 및 콘셉트 포토 기획/제작</a:t>
            </a:r>
            <a:br/>
            <a:r>
              <a:rPr sz="1000"/>
              <a:t>• 뮤직비디오 메이킹 필름 촬영 및 편집 진행</a:t>
            </a:r>
            <a:br/>
            <a:r>
              <a:rPr sz="1000"/>
              <a:t>• 앨범 수록곡 하이라이트 메들리 영상 제작</a:t>
            </a:r>
            <a:br/>
            <a:r>
              <a:rPr sz="1000"/>
              <a:t>• 음악방송 비하인드 컨텐츠 촬영 및 편집</a:t>
            </a:r>
            <a:br/>
            <a:r>
              <a:rPr sz="1000"/>
              <a:t>• 팬사인회 및 쇼케이스 현장 스케치 영상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뮤직비디오 메이킹 필름 촬영 및 편집 진행</a:t>
            </a:r>
          </a:p>
          <a:p>
            <a:r>
              <a:rPr sz="1000"/>
              <a:t>• 앨범 수록곡 하이라이트 메들리 영상 제작</a:t>
            </a:r>
          </a:p>
          <a:p>
            <a:r>
              <a:rPr sz="1000"/>
              <a:t>• 음악방송 비하인드 컨텐츠 촬영 및 편집</a:t>
            </a:r>
          </a:p>
          <a:p>
            <a:r>
              <a:rPr sz="1000"/>
              <a:t>• 팬사인회 및 쇼케이스 현장 스케치 영상 제작</a:t>
            </a: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앨범 프로모션 컨텐츠 총 조회수 250만 달성</a:t>
            </a:r>
            <a:br/>
            <a:r>
              <a:rPr sz="1000"/>
              <a:t>• SNS 팔로워 수 3개월간 35% 증가</a:t>
            </a:r>
            <a:br/>
            <a:r>
              <a:rPr sz="1000"/>
              <a:t>• 유튜브 채널 구독자 15,000명 추가 확보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SNS 팔로워 수 3개월간 35% 증가</a:t>
            </a:r>
          </a:p>
          <a:p>
            <a:r>
              <a:rPr sz="1000"/>
              <a:t>• 유튜브 채널 구독자 15,000명 추가 확보</a:t>
            </a: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빅플래닛메이드엔터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프로젝트 2: 공백기 자체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빅플래닛메이드엔터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아티스트 일상 브이로그 시리즈 기획 및 제작</a:t>
            </a:r>
            <a:br/>
            <a:r>
              <a:rPr sz="1000"/>
              <a:t>• 팬 참여형 챌린지 컨텐츠 기획 및 운영</a:t>
            </a:r>
            <a:br/>
            <a:r>
              <a:rPr sz="1000"/>
              <a:t>• 시즌별 특집 예능 컨텐츠 제작</a:t>
            </a:r>
            <a:br/>
            <a:r>
              <a:rPr sz="1000"/>
              <a:t>• 아티스트 커버 영상 촬영 및 편집</a:t>
            </a:r>
            <a:br/>
            <a:r>
              <a:rPr sz="1000"/>
              <a:t>• 멤버별 개인 컨텐츠 시리즈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팬 참여형 챌린지 컨텐츠 기획 및 운영</a:t>
            </a:r>
          </a:p>
          <a:p>
            <a:r>
              <a:rPr sz="1000"/>
              <a:t>• 시즌별 특집 예능 컨텐츠 제작</a:t>
            </a:r>
          </a:p>
          <a:p>
            <a:r>
              <a:rPr sz="1000"/>
              <a:t>• 아티스트 커버 영상 촬영 및 편집</a:t>
            </a:r>
          </a:p>
          <a:p>
            <a:r>
              <a:rPr sz="1000"/>
              <a:t>• 멤버별 개인 컨텐츠 시리즈 제작</a:t>
            </a: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월평균 컨텐츠 제작 건수 20% 증가</a:t>
            </a:r>
            <a:br/>
            <a:r>
              <a:rPr sz="1000"/>
              <a:t>• 영상 컨텐츠 평균 시청 지속률 68% 달성</a:t>
            </a:r>
            <a:br/>
            <a:r>
              <a:rPr sz="1000"/>
              <a:t>• 팬커뮤니티 활성 사용자 45% 증가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영상 컨텐츠 평균 시청 지속률 68% 달성</a:t>
            </a:r>
          </a:p>
          <a:p>
            <a:r>
              <a:rPr sz="1000"/>
              <a:t>• 팬커뮤니티 활성 사용자 45% 증가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프로젝트 3: 비하인드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빅플래닛메이드엔터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월간 연습실 비하인드 영상 제작</a:t>
            </a:r>
            <a:br/>
            <a:r>
              <a:rPr sz="1000"/>
              <a:t>• 해외 투어 다큐멘터리 촬영 및 편집</a:t>
            </a:r>
            <a:br/>
            <a:r>
              <a:rPr sz="1000"/>
              <a:t>• 팬미팅 준비 과정 메이킹 필름 제작</a:t>
            </a:r>
            <a:br/>
            <a:r>
              <a:rPr sz="1000"/>
              <a:t>• 화보 촬영장 비하인드 컨텐츠 기획</a:t>
            </a:r>
            <a:br/>
            <a:r>
              <a:rPr sz="1000"/>
              <a:t>• 멤버간 케미 컨텐츠 기획 및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해외 투어 다큐멘터리 촬영 및 편집</a:t>
            </a:r>
          </a:p>
          <a:p>
            <a:r>
              <a:rPr sz="1000"/>
              <a:t>• 팬미팅 준비 과정 메이킹 필름 제작</a:t>
            </a:r>
          </a:p>
          <a:p>
            <a:r>
              <a:rPr sz="1000"/>
              <a:t>• 화보 촬영장 비하인드 컨텐츠 기획</a:t>
            </a:r>
          </a:p>
          <a:p>
            <a:r>
              <a:rPr sz="1000"/>
              <a:t>• 멤버간 케미 컨텐츠 기획 및 제작</a:t>
            </a: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비하인드 컨텐츠 평균 좋아요 수 전년 대비 40% 상승</a:t>
            </a:r>
            <a:br/>
            <a:r>
              <a:rPr sz="1000"/>
              <a:t>• 팬커뮤니티 이용자 체류시간 25% 증가</a:t>
            </a:r>
            <a:br/>
            <a:r>
              <a:rPr sz="1000"/>
              <a:t>• 비하인드 컨텐츠 관련 팬 댓글 참여도 55% 상승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팬커뮤니티 이용자 체류시간 25% 증가</a:t>
            </a:r>
          </a:p>
          <a:p>
            <a:r>
              <a:rPr sz="1000"/>
              <a:t>• 비하인드 컨텐츠 관련 팬 댓글 참여도 55% 상승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